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2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26/02/2016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868085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26/02/2016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5109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26/02/2016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318457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26/02/2016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27882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26/02/2016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51241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26/02/2016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9234522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26/02/2016</a:t>
            </a:fld>
            <a:endParaRPr lang="es-CO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2444070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26/02/2016</a:t>
            </a:fld>
            <a:endParaRPr lang="es-CO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56779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26/02/2016</a:t>
            </a:fld>
            <a:endParaRPr lang="es-CO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652239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26/02/2016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15441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770E37-8CE1-4EE8-B185-E70202F5AD97}" type="datetimeFigureOut">
              <a:rPr lang="es-CO" smtClean="0"/>
              <a:t>26/02/2016</a:t>
            </a:fld>
            <a:endParaRPr lang="es-CO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743203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s-C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C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70E37-8CE1-4EE8-B185-E70202F5AD97}" type="datetimeFigureOut">
              <a:rPr lang="es-CO" smtClean="0"/>
              <a:t>26/02/2016</a:t>
            </a:fld>
            <a:endParaRPr lang="es-C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FBD23D-4DC5-413D-9F4D-5C1840382B99}" type="slidenum">
              <a:rPr lang="es-CO" smtClean="0"/>
              <a:t>‹#›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0989067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hyperlink" Target="http://global.britannica.com/place/Netherlands" TargetMode="External"/><Relationship Id="rId7" Type="http://schemas.openxmlformats.org/officeDocument/2006/relationships/hyperlink" Target="http://global.britannica.com/topic/international-law" TargetMode="External"/><Relationship Id="rId2" Type="http://schemas.openxmlformats.org/officeDocument/2006/relationships/hyperlink" Target="http://global.britannica.com/place/Delft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global.britannica.com/topic/On-the-Law-of-War-and-Peace" TargetMode="External"/><Relationship Id="rId5" Type="http://schemas.openxmlformats.org/officeDocument/2006/relationships/hyperlink" Target="http://global.britannica.com/place/Mecklenburg-Schwerin" TargetMode="External"/><Relationship Id="rId4" Type="http://schemas.openxmlformats.org/officeDocument/2006/relationships/hyperlink" Target="http://global.britannica.com/place/Rostock-Germany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27523" y="1201974"/>
            <a:ext cx="9144000" cy="2387600"/>
          </a:xfrm>
        </p:spPr>
        <p:txBody>
          <a:bodyPr/>
          <a:lstStyle/>
          <a:p>
            <a:r>
              <a:rPr lang="en-US" b="1" dirty="0" smtClean="0"/>
              <a:t>Hugo Grotius</a:t>
            </a:r>
            <a:br>
              <a:rPr lang="en-US" b="1" dirty="0" smtClean="0"/>
            </a:br>
            <a:r>
              <a:rPr lang="en-US" b="1" dirty="0" smtClean="0"/>
              <a:t>CREATE A HOOK!</a:t>
            </a:r>
            <a:endParaRPr lang="es-CO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27523" y="3761347"/>
            <a:ext cx="9144000" cy="1655762"/>
          </a:xfrm>
        </p:spPr>
        <p:txBody>
          <a:bodyPr/>
          <a:lstStyle/>
          <a:p>
            <a:r>
              <a:rPr lang="en-US" dirty="0" smtClean="0"/>
              <a:t>Mr. Tim 9R</a:t>
            </a:r>
            <a:endParaRPr lang="es-CO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107" y="518984"/>
            <a:ext cx="4919915" cy="5864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34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Evaluating the effectiveness of my Research Plan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254391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1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7053649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Hugo Grotius, Dutch </a:t>
            </a:r>
            <a:r>
              <a:rPr lang="en-US" dirty="0" err="1"/>
              <a:t>Huigh</a:t>
            </a:r>
            <a:r>
              <a:rPr lang="en-US" dirty="0"/>
              <a:t> de Groot   (born April 10, 1583, </a:t>
            </a:r>
            <a:r>
              <a:rPr lang="en-US" dirty="0">
                <a:hlinkClick r:id="rId2"/>
              </a:rPr>
              <a:t>Delft</a:t>
            </a:r>
            <a:r>
              <a:rPr lang="en-US" dirty="0"/>
              <a:t>, </a:t>
            </a:r>
            <a:r>
              <a:rPr lang="en-US" dirty="0">
                <a:hlinkClick r:id="rId3"/>
              </a:rPr>
              <a:t>Netherlands</a:t>
            </a:r>
            <a:r>
              <a:rPr lang="en-US" dirty="0"/>
              <a:t>—died August 28, 1645, </a:t>
            </a:r>
            <a:r>
              <a:rPr lang="en-US" dirty="0">
                <a:hlinkClick r:id="rId4"/>
              </a:rPr>
              <a:t>Rostock</a:t>
            </a:r>
            <a:r>
              <a:rPr lang="en-US" dirty="0"/>
              <a:t>, </a:t>
            </a:r>
            <a:r>
              <a:rPr lang="en-US" dirty="0">
                <a:hlinkClick r:id="rId5"/>
              </a:rPr>
              <a:t>Mecklenburg-Schwerin</a:t>
            </a:r>
            <a:r>
              <a:rPr lang="en-US" dirty="0"/>
              <a:t>), Dutch jurist and scholar whose masterpiece </a:t>
            </a:r>
            <a:r>
              <a:rPr lang="en-US" i="1" dirty="0"/>
              <a:t>De Jure Belli ac </a:t>
            </a:r>
            <a:r>
              <a:rPr lang="en-US" i="1" dirty="0" err="1"/>
              <a:t>Pacis</a:t>
            </a:r>
            <a:r>
              <a:rPr lang="en-US" dirty="0"/>
              <a:t> (1625; </a:t>
            </a:r>
            <a:r>
              <a:rPr lang="en-US" i="1" dirty="0">
                <a:hlinkClick r:id="rId6"/>
              </a:rPr>
              <a:t>On the Law of War and Peace</a:t>
            </a:r>
            <a:r>
              <a:rPr lang="en-US" dirty="0"/>
              <a:t>) is considered one of the greatest contributions to the development </a:t>
            </a:r>
            <a:r>
              <a:rPr lang="en-US" dirty="0" err="1"/>
              <a:t>of</a:t>
            </a:r>
            <a:r>
              <a:rPr lang="en-US" dirty="0" err="1">
                <a:hlinkClick r:id="rId7"/>
              </a:rPr>
              <a:t>international</a:t>
            </a:r>
            <a:r>
              <a:rPr lang="en-US" dirty="0">
                <a:hlinkClick r:id="rId7"/>
              </a:rPr>
              <a:t> </a:t>
            </a:r>
            <a:r>
              <a:rPr lang="en-US" dirty="0" smtClean="0">
                <a:hlinkClick r:id="rId7"/>
              </a:rPr>
              <a:t>law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(Hugo Grotius Biography, 2016).</a:t>
            </a:r>
            <a:r>
              <a:rPr lang="en-US" dirty="0" smtClean="0"/>
              <a:t> </a:t>
            </a:r>
            <a:r>
              <a:rPr lang="en-US" dirty="0"/>
              <a:t>Also a statesman and diplomat, Grotius has been called the “father of international </a:t>
            </a:r>
            <a:r>
              <a:rPr lang="en-US" dirty="0" smtClean="0"/>
              <a:t>law” </a:t>
            </a:r>
            <a:r>
              <a:rPr lang="en-US" dirty="0" smtClean="0">
                <a:solidFill>
                  <a:srgbClr val="FF0000"/>
                </a:solidFill>
              </a:rPr>
              <a:t>(Hugo Grotius Biography, 2016). </a:t>
            </a:r>
            <a:endParaRPr lang="es-CO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4200" y="1902940"/>
            <a:ext cx="31496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63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2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3417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3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2929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4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71305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Question 5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21354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Bibliography</a:t>
            </a:r>
            <a:endParaRPr lang="es-CO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Hugo Grotius | Dutch statesman and scholar. (</a:t>
            </a:r>
            <a:r>
              <a:rPr lang="en-US" dirty="0" err="1"/>
              <a:t>n.d.</a:t>
            </a:r>
            <a:r>
              <a:rPr lang="en-US" dirty="0"/>
              <a:t>). Retrieved February 26, 2016, from http://global.britannica.com/biography/Hugo-Grotius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1932396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Research Plan (Created before your Research)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2216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Diary during research</a:t>
            </a:r>
            <a:endParaRPr lang="es-C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20/02/16 – Today I looked at a variety of websites, one of the websites that was useful was……</a:t>
            </a:r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246368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79</Words>
  <Application>Microsoft Office PowerPoint</Application>
  <PresentationFormat>Widescreen</PresentationFormat>
  <Paragraphs>14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Hugo Grotius CREATE A HOOK!</vt:lpstr>
      <vt:lpstr>Question 1</vt:lpstr>
      <vt:lpstr>Question 2</vt:lpstr>
      <vt:lpstr>Question 3</vt:lpstr>
      <vt:lpstr>Question 4</vt:lpstr>
      <vt:lpstr>Question 5</vt:lpstr>
      <vt:lpstr>Bibliography</vt:lpstr>
      <vt:lpstr>Research Plan (Created before your Research)</vt:lpstr>
      <vt:lpstr>Diary during research</vt:lpstr>
      <vt:lpstr>Evaluating the effectiveness of my Research Plan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Hugo Grotius</dc:title>
  <dc:creator>Timothy Ross Colville</dc:creator>
  <cp:lastModifiedBy>Timothy Ross Colville</cp:lastModifiedBy>
  <cp:revision>5</cp:revision>
  <dcterms:created xsi:type="dcterms:W3CDTF">2016-02-26T12:24:16Z</dcterms:created>
  <dcterms:modified xsi:type="dcterms:W3CDTF">2016-02-26T12:50:37Z</dcterms:modified>
</cp:coreProperties>
</file>